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2" r:id="rId4"/>
    <p:sldId id="271" r:id="rId5"/>
    <p:sldId id="270" r:id="rId6"/>
    <p:sldId id="257" r:id="rId7"/>
    <p:sldId id="259" r:id="rId8"/>
    <p:sldId id="260" r:id="rId9"/>
    <p:sldId id="266" r:id="rId10"/>
    <p:sldId id="264" r:id="rId11"/>
    <p:sldId id="265" r:id="rId12"/>
    <p:sldId id="26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6CF5E-4472-AD45-B217-77988246B285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82A48-22E4-3542-A3AF-9DB4141570AF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5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6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51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2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88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80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993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79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20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00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700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3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26D3-A3CD-FE42-91DE-3969F64A1688}" type="datetimeFigureOut">
              <a:rPr lang="pl-PL" smtClean="0"/>
              <a:t>18.07.2018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2E63-59BA-6746-ACA3-8165C6F851B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54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Rubber</a:t>
            </a:r>
            <a:r>
              <a:rPr lang="pl-PL" dirty="0" smtClean="0"/>
              <a:t> </a:t>
            </a:r>
            <a:r>
              <a:rPr lang="pl-PL" dirty="0" err="1" smtClean="0"/>
              <a:t>Gate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r"/>
            <a:r>
              <a:rPr lang="pl-PL" dirty="0" smtClean="0"/>
              <a:t>Kiczyce ‘2018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3389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Dzień 3</a:t>
            </a:r>
            <a:br>
              <a:rPr lang="pl-PL" dirty="0" smtClean="0"/>
            </a:br>
            <a:r>
              <a:rPr lang="pl-PL" dirty="0" smtClean="0"/>
              <a:t>Scena 1 </a:t>
            </a:r>
            <a:r>
              <a:rPr lang="mr-IN" dirty="0" smtClean="0"/>
              <a:t>–</a:t>
            </a:r>
            <a:r>
              <a:rPr lang="pl-PL" dirty="0" smtClean="0"/>
              <a:t> wersja dla </a:t>
            </a:r>
            <a:r>
              <a:rPr lang="pl-PL" dirty="0" err="1" smtClean="0"/>
              <a:t>polaków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i="1" dirty="0" smtClean="0"/>
              <a:t>Król:</a:t>
            </a:r>
          </a:p>
          <a:p>
            <a:r>
              <a:rPr lang="pl-PL" dirty="0" smtClean="0"/>
              <a:t>Jesteś oskarżony o kradzież wszystkich ciastek i czekoladek ze stoliczka kawowego podczas </a:t>
            </a:r>
            <a:r>
              <a:rPr lang="pl-PL" dirty="0" err="1" smtClean="0"/>
              <a:t>EnglishCapm</a:t>
            </a:r>
            <a:r>
              <a:rPr lang="pl-PL" dirty="0" smtClean="0"/>
              <a:t> w Kiczycach. </a:t>
            </a:r>
            <a:endParaRPr lang="pl-PL" dirty="0"/>
          </a:p>
          <a:p>
            <a:r>
              <a:rPr lang="pl-PL" dirty="0" smtClean="0"/>
              <a:t>Czy przyznajesz się do kradzieży?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i="1" dirty="0" smtClean="0"/>
              <a:t>Skazaniec:</a:t>
            </a:r>
          </a:p>
          <a:p>
            <a:r>
              <a:rPr lang="pl-PL" dirty="0" smtClean="0"/>
              <a:t>Przyznaję się. Mam dość tego </a:t>
            </a:r>
            <a:r>
              <a:rPr lang="pl-PL" dirty="0" err="1" smtClean="0"/>
              <a:t>gumkowania</a:t>
            </a:r>
            <a:r>
              <a:rPr lang="pl-PL" dirty="0" smtClean="0"/>
              <a:t> (</a:t>
            </a:r>
            <a:r>
              <a:rPr lang="pl-PL" dirty="0" err="1" smtClean="0"/>
              <a:t>rubbery</a:t>
            </a:r>
            <a:r>
              <a:rPr lang="pl-PL" dirty="0" smtClean="0"/>
              <a:t>).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i="1" dirty="0" smtClean="0"/>
              <a:t>Król:</a:t>
            </a:r>
          </a:p>
          <a:p>
            <a:r>
              <a:rPr lang="pl-PL" dirty="0" smtClean="0"/>
              <a:t>Jeszcze dziś ogłoszę wyrok w sprawie kradzieży.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544096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Day 3, Scena 2 </a:t>
            </a:r>
            <a:br>
              <a:rPr lang="pl-PL" dirty="0" smtClean="0"/>
            </a:br>
            <a:r>
              <a:rPr lang="pl-PL" dirty="0" smtClean="0"/>
              <a:t>(Rozmowa strażników) </a:t>
            </a:r>
            <a:r>
              <a:rPr lang="pl-PL" dirty="0" err="1" smtClean="0"/>
              <a:t>Solders</a:t>
            </a:r>
            <a:r>
              <a:rPr lang="pl-PL" dirty="0" smtClean="0"/>
              <a:t> dialog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i="1" dirty="0" err="1" smtClean="0"/>
              <a:t>Soldier</a:t>
            </a:r>
            <a:r>
              <a:rPr lang="pl-PL" i="1" dirty="0" smtClean="0"/>
              <a:t> #1:</a:t>
            </a:r>
          </a:p>
          <a:p>
            <a:r>
              <a:rPr lang="pl-PL" dirty="0" smtClean="0"/>
              <a:t>(Czy on go skazał na śmierć przez </a:t>
            </a:r>
            <a:r>
              <a:rPr lang="pl-PL" dirty="0" err="1" smtClean="0"/>
              <a:t>gumkowanie</a:t>
            </a:r>
            <a:r>
              <a:rPr lang="pl-PL" dirty="0" smtClean="0"/>
              <a:t>?)</a:t>
            </a:r>
          </a:p>
          <a:p>
            <a:r>
              <a:rPr lang="pl-PL" dirty="0" err="1" smtClean="0"/>
              <a:t>Did</a:t>
            </a:r>
            <a:r>
              <a:rPr lang="pl-PL" dirty="0" smtClean="0"/>
              <a:t> he </a:t>
            </a:r>
            <a:r>
              <a:rPr lang="pl-PL" dirty="0" err="1" smtClean="0"/>
              <a:t>really</a:t>
            </a:r>
            <a:r>
              <a:rPr lang="pl-PL" dirty="0" smtClean="0"/>
              <a:t> </a:t>
            </a:r>
            <a:r>
              <a:rPr lang="pl-PL" dirty="0" err="1" smtClean="0"/>
              <a:t>sentence</a:t>
            </a:r>
            <a:r>
              <a:rPr lang="pl-PL" dirty="0" smtClean="0"/>
              <a:t> </a:t>
            </a:r>
            <a:r>
              <a:rPr lang="pl-PL" dirty="0" err="1" smtClean="0"/>
              <a:t>him</a:t>
            </a:r>
            <a:r>
              <a:rPr lang="pl-PL" dirty="0" smtClean="0"/>
              <a:t> to </a:t>
            </a:r>
            <a:r>
              <a:rPr lang="pl-PL" dirty="0" err="1" smtClean="0"/>
              <a:t>die</a:t>
            </a:r>
            <a:r>
              <a:rPr lang="pl-PL" dirty="0" smtClean="0"/>
              <a:t>?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r>
              <a:rPr lang="pl-PL" i="1" dirty="0" err="1" smtClean="0"/>
              <a:t>Soldier</a:t>
            </a:r>
            <a:r>
              <a:rPr lang="pl-PL" i="1" dirty="0" smtClean="0"/>
              <a:t> #2:</a:t>
            </a:r>
            <a:endParaRPr lang="pl-PL" i="1" dirty="0"/>
          </a:p>
          <a:p>
            <a:r>
              <a:rPr lang="pl-PL" dirty="0" smtClean="0"/>
              <a:t>(Gorzej nie mógł trafi)</a:t>
            </a:r>
          </a:p>
          <a:p>
            <a:r>
              <a:rPr lang="pl-PL" dirty="0" err="1" smtClean="0"/>
              <a:t>Oh</a:t>
            </a:r>
            <a:r>
              <a:rPr lang="pl-PL" dirty="0" smtClean="0"/>
              <a:t> no! The </a:t>
            </a:r>
            <a:r>
              <a:rPr lang="pl-PL" dirty="0" err="1" smtClean="0"/>
              <a:t>worst</a:t>
            </a:r>
            <a:r>
              <a:rPr lang="pl-PL" dirty="0" smtClean="0"/>
              <a:t> </a:t>
            </a:r>
            <a:r>
              <a:rPr lang="pl-PL" dirty="0" err="1" smtClean="0"/>
              <a:t>punishment</a:t>
            </a:r>
            <a:r>
              <a:rPr lang="pl-PL" dirty="0" smtClean="0"/>
              <a:t> I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imagine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i="1" dirty="0" smtClean="0"/>
              <a:t>Oklaski (</a:t>
            </a:r>
            <a:r>
              <a:rPr lang="pl-PL" i="1" dirty="0" err="1" smtClean="0"/>
              <a:t>applause</a:t>
            </a:r>
            <a:r>
              <a:rPr lang="pl-PL" i="1" dirty="0" smtClean="0"/>
              <a:t>)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65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The End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072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 / </a:t>
            </a:r>
            <a:r>
              <a:rPr lang="pl-PL" dirty="0" err="1" smtClean="0"/>
              <a:t>Intro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6196"/>
          </a:xfrm>
        </p:spPr>
        <p:txBody>
          <a:bodyPr/>
          <a:lstStyle/>
          <a:p>
            <a:pPr marL="0" indent="0">
              <a:buNone/>
            </a:pPr>
            <a:r>
              <a:rPr lang="pl-PL" i="1" dirty="0" smtClean="0"/>
              <a:t>Wersja polska:</a:t>
            </a:r>
          </a:p>
          <a:p>
            <a:r>
              <a:rPr lang="pl-PL" dirty="0" smtClean="0"/>
              <a:t>Po przemianach społeczno-politycznych Okrągłego Stołu i wejściu Polski do Unii Europejskie wyjechało z kraju za robotą dużo Polaków, najlepiej wykształconych, aktywnych, silnych i dobrze znających języki obce.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i="1" dirty="0" smtClean="0"/>
              <a:t>English version:</a:t>
            </a:r>
          </a:p>
          <a:p>
            <a:r>
              <a:rPr lang="pl-PL" dirty="0" smtClean="0"/>
              <a:t>Afer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changes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Poland </a:t>
            </a:r>
            <a:r>
              <a:rPr lang="pl-PL" dirty="0" err="1" smtClean="0"/>
              <a:t>became</a:t>
            </a:r>
            <a:r>
              <a:rPr lang="pl-PL" dirty="0" smtClean="0"/>
              <a:t> a </a:t>
            </a:r>
            <a:r>
              <a:rPr lang="pl-PL" dirty="0" err="1" smtClean="0"/>
              <a:t>member</a:t>
            </a:r>
            <a:r>
              <a:rPr lang="pl-PL" dirty="0" smtClean="0"/>
              <a:t> of </a:t>
            </a:r>
            <a:r>
              <a:rPr lang="pl-PL" dirty="0" err="1" smtClean="0"/>
              <a:t>European</a:t>
            </a:r>
            <a:r>
              <a:rPr lang="pl-PL" dirty="0" smtClean="0"/>
              <a:t> Union </a:t>
            </a:r>
            <a:r>
              <a:rPr lang="pl-PL" dirty="0" err="1" smtClean="0"/>
              <a:t>many</a:t>
            </a:r>
            <a:r>
              <a:rPr lang="pl-PL" dirty="0" smtClean="0"/>
              <a:t> </a:t>
            </a:r>
            <a:r>
              <a:rPr lang="pl-PL" dirty="0" err="1" smtClean="0"/>
              <a:t>well</a:t>
            </a:r>
            <a:r>
              <a:rPr lang="pl-PL" dirty="0" smtClean="0"/>
              <a:t> </a:t>
            </a:r>
            <a:r>
              <a:rPr lang="pl-PL" dirty="0" err="1" smtClean="0"/>
              <a:t>educated</a:t>
            </a:r>
            <a:r>
              <a:rPr lang="pl-PL" dirty="0" smtClean="0"/>
              <a:t> and </a:t>
            </a:r>
            <a:r>
              <a:rPr lang="pl-PL" dirty="0" err="1" smtClean="0"/>
              <a:t>qualified</a:t>
            </a:r>
            <a:r>
              <a:rPr lang="pl-PL" dirty="0" smtClean="0"/>
              <a:t> </a:t>
            </a:r>
            <a:r>
              <a:rPr lang="pl-PL" dirty="0" err="1"/>
              <a:t>P</a:t>
            </a:r>
            <a:r>
              <a:rPr lang="pl-PL" dirty="0" err="1" smtClean="0"/>
              <a:t>olish</a:t>
            </a:r>
            <a:r>
              <a:rPr lang="pl-PL" dirty="0" smtClean="0"/>
              <a:t> </a:t>
            </a:r>
            <a:r>
              <a:rPr lang="pl-PL" dirty="0" err="1" smtClean="0"/>
              <a:t>workers</a:t>
            </a:r>
            <a:r>
              <a:rPr lang="pl-PL" dirty="0" smtClean="0"/>
              <a:t> </a:t>
            </a:r>
            <a:r>
              <a:rPr lang="pl-PL" dirty="0" err="1" smtClean="0"/>
              <a:t>emigrated</a:t>
            </a:r>
            <a:r>
              <a:rPr lang="pl-PL" dirty="0" smtClean="0"/>
              <a:t> to Western Europe.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070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 / </a:t>
            </a:r>
            <a:r>
              <a:rPr lang="pl-PL" dirty="0" err="1" smtClean="0"/>
              <a:t>Intro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6196"/>
          </a:xfrm>
        </p:spPr>
        <p:txBody>
          <a:bodyPr/>
          <a:lstStyle/>
          <a:p>
            <a:pPr marL="0" indent="0">
              <a:buNone/>
            </a:pPr>
            <a:r>
              <a:rPr lang="pl-PL" i="1" dirty="0" smtClean="0"/>
              <a:t>Wersja polska:</a:t>
            </a:r>
          </a:p>
          <a:p>
            <a:r>
              <a:rPr lang="pl-PL" dirty="0" smtClean="0"/>
              <a:t>Wyjeżdżając do pracy zabierają ze sobą podręczny słownik angielsko-polski.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i="1" dirty="0" smtClean="0"/>
              <a:t>English version:</a:t>
            </a:r>
          </a:p>
          <a:p>
            <a:r>
              <a:rPr lang="pl-PL" dirty="0" err="1" smtClean="0"/>
              <a:t>Leaving</a:t>
            </a:r>
            <a:r>
              <a:rPr lang="pl-PL" dirty="0" smtClean="0"/>
              <a:t> Poland for </a:t>
            </a:r>
            <a:r>
              <a:rPr lang="pl-PL" dirty="0" err="1" smtClean="0"/>
              <a:t>work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took</a:t>
            </a:r>
            <a:r>
              <a:rPr lang="pl-PL" dirty="0" smtClean="0"/>
              <a:t> English-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pocket</a:t>
            </a:r>
            <a:r>
              <a:rPr lang="pl-PL" dirty="0" smtClean="0"/>
              <a:t> </a:t>
            </a:r>
            <a:r>
              <a:rPr lang="pl-PL" dirty="0" err="1" smtClean="0"/>
              <a:t>dictionary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805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Podręczny </a:t>
            </a:r>
            <a:r>
              <a:rPr lang="pl-PL" dirty="0"/>
              <a:t>s</a:t>
            </a:r>
            <a:r>
              <a:rPr lang="pl-PL" dirty="0" smtClean="0"/>
              <a:t>łownik angielsko-polski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 smtClean="0"/>
              <a:t>Robber</a:t>
            </a:r>
            <a:r>
              <a:rPr lang="pl-PL" dirty="0" smtClean="0"/>
              <a:t> </a:t>
            </a:r>
            <a:r>
              <a:rPr lang="mr-IN" dirty="0" smtClean="0"/>
              <a:t>–</a:t>
            </a:r>
            <a:r>
              <a:rPr lang="pl-PL" dirty="0" smtClean="0"/>
              <a:t> złodziej, rozbójnik</a:t>
            </a:r>
          </a:p>
          <a:p>
            <a:r>
              <a:rPr lang="pl-PL" b="1" dirty="0" err="1" smtClean="0"/>
              <a:t>Rubber</a:t>
            </a:r>
            <a:r>
              <a:rPr lang="pl-PL" dirty="0" smtClean="0"/>
              <a:t> </a:t>
            </a:r>
            <a:r>
              <a:rPr lang="mr-IN" dirty="0" smtClean="0"/>
              <a:t>–</a:t>
            </a:r>
            <a:r>
              <a:rPr lang="pl-PL" dirty="0" smtClean="0"/>
              <a:t> gumka</a:t>
            </a:r>
          </a:p>
          <a:p>
            <a:endParaRPr lang="pl-PL" dirty="0"/>
          </a:p>
          <a:p>
            <a:r>
              <a:rPr lang="pl-PL" b="1" dirty="0" err="1" smtClean="0"/>
              <a:t>Today</a:t>
            </a:r>
            <a:r>
              <a:rPr lang="pl-PL" dirty="0" smtClean="0"/>
              <a:t> </a:t>
            </a:r>
            <a:r>
              <a:rPr lang="mr-IN" dirty="0" smtClean="0"/>
              <a:t>–</a:t>
            </a:r>
            <a:r>
              <a:rPr lang="pl-PL" dirty="0" smtClean="0"/>
              <a:t> dzisiaj</a:t>
            </a:r>
          </a:p>
          <a:p>
            <a:r>
              <a:rPr lang="pl-PL" b="1" dirty="0" smtClean="0"/>
              <a:t>To </a:t>
            </a:r>
            <a:r>
              <a:rPr lang="pl-PL" b="1" dirty="0" err="1" smtClean="0"/>
              <a:t>die</a:t>
            </a:r>
            <a:r>
              <a:rPr lang="pl-PL" b="1" dirty="0" smtClean="0"/>
              <a:t> </a:t>
            </a:r>
            <a:r>
              <a:rPr lang="mr-IN" dirty="0" smtClean="0"/>
              <a:t>–</a:t>
            </a:r>
            <a:r>
              <a:rPr lang="pl-PL" dirty="0" smtClean="0"/>
              <a:t> na śmierć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044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Day #1</a:t>
            </a:r>
            <a:br>
              <a:rPr lang="pl-PL" dirty="0" smtClean="0"/>
            </a:br>
            <a:r>
              <a:rPr lang="pl-PL" dirty="0" smtClean="0"/>
              <a:t>Dzień pierwszy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07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Dzień #1, Scena 1</a:t>
            </a:r>
            <a:br>
              <a:rPr lang="pl-PL" dirty="0" smtClean="0"/>
            </a:br>
            <a:r>
              <a:rPr lang="pl-PL" dirty="0" smtClean="0"/>
              <a:t>To wersja dla </a:t>
            </a:r>
            <a:r>
              <a:rPr lang="pl-PL" dirty="0"/>
              <a:t>P</a:t>
            </a:r>
            <a:r>
              <a:rPr lang="pl-PL" dirty="0" smtClean="0"/>
              <a:t>olaków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i="1" dirty="0" smtClean="0"/>
              <a:t>Król:</a:t>
            </a:r>
          </a:p>
          <a:p>
            <a:r>
              <a:rPr lang="pl-PL" dirty="0" smtClean="0"/>
              <a:t>Jesteś oskarżony o kradzież wszystkich ciastek i czekoladek ze stoliczka kawowego podczas </a:t>
            </a:r>
            <a:r>
              <a:rPr lang="pl-PL" dirty="0" err="1" smtClean="0"/>
              <a:t>EnglishCamp</a:t>
            </a:r>
            <a:r>
              <a:rPr lang="pl-PL" dirty="0" smtClean="0"/>
              <a:t> w Kiczycach. </a:t>
            </a:r>
            <a:endParaRPr lang="pl-PL" dirty="0"/>
          </a:p>
          <a:p>
            <a:r>
              <a:rPr lang="pl-PL" dirty="0" smtClean="0"/>
              <a:t>Czy przyznajesz się do kradzieży?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i="1" dirty="0" smtClean="0"/>
              <a:t>Skazaniec:</a:t>
            </a:r>
          </a:p>
          <a:p>
            <a:r>
              <a:rPr lang="pl-PL" dirty="0" smtClean="0"/>
              <a:t>Nie, nie przyznaję się.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i="1" dirty="0" smtClean="0"/>
              <a:t>King:</a:t>
            </a:r>
            <a:endParaRPr lang="pl-PL" i="1" dirty="0"/>
          </a:p>
          <a:p>
            <a:r>
              <a:rPr lang="pl-PL" dirty="0" smtClean="0"/>
              <a:t>Wrócimy do sprawy kradzieży później. Zabrać go stąd.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947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Day #1, Scena 2</a:t>
            </a:r>
            <a:br>
              <a:rPr lang="pl-PL" dirty="0" smtClean="0"/>
            </a:br>
            <a:r>
              <a:rPr lang="pl-PL" dirty="0" smtClean="0"/>
              <a:t>English version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err="1" smtClean="0"/>
              <a:t>Soldier</a:t>
            </a:r>
            <a:r>
              <a:rPr lang="pl-PL" i="1" dirty="0" smtClean="0"/>
              <a:t> #1:</a:t>
            </a:r>
          </a:p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did</a:t>
            </a:r>
            <a:r>
              <a:rPr lang="pl-PL" dirty="0" smtClean="0"/>
              <a:t> he </a:t>
            </a:r>
            <a:r>
              <a:rPr lang="pl-PL" dirty="0" err="1" smtClean="0"/>
              <a:t>say</a:t>
            </a:r>
            <a:r>
              <a:rPr lang="pl-PL" dirty="0" smtClean="0"/>
              <a:t>? I </a:t>
            </a:r>
            <a:r>
              <a:rPr lang="pl-PL" dirty="0" err="1" smtClean="0"/>
              <a:t>kwon</a:t>
            </a:r>
            <a:r>
              <a:rPr lang="pl-PL" dirty="0" smtClean="0"/>
              <a:t> English but I </a:t>
            </a:r>
            <a:r>
              <a:rPr lang="pl-PL" dirty="0" err="1" smtClean="0"/>
              <a:t>didn’t</a:t>
            </a:r>
            <a:r>
              <a:rPr lang="pl-PL" dirty="0" smtClean="0"/>
              <a:t> </a:t>
            </a:r>
            <a:r>
              <a:rPr lang="pl-PL" dirty="0" err="1" smtClean="0"/>
              <a:t>catch</a:t>
            </a:r>
            <a:r>
              <a:rPr lang="pl-PL" dirty="0" smtClean="0"/>
              <a:t> a </a:t>
            </a:r>
            <a:r>
              <a:rPr lang="pl-PL" dirty="0" err="1" smtClean="0"/>
              <a:t>few</a:t>
            </a:r>
            <a:r>
              <a:rPr lang="pl-PL" dirty="0" smtClean="0"/>
              <a:t> </a:t>
            </a:r>
            <a:r>
              <a:rPr lang="pl-PL" dirty="0" err="1" smtClean="0"/>
              <a:t>words</a:t>
            </a:r>
            <a:r>
              <a:rPr lang="pl-PL" dirty="0" smtClean="0"/>
              <a:t>.</a:t>
            </a:r>
          </a:p>
          <a:p>
            <a:r>
              <a:rPr lang="pl-PL" dirty="0" smtClean="0"/>
              <a:t>He </a:t>
            </a:r>
            <a:r>
              <a:rPr lang="pl-PL" dirty="0" err="1" smtClean="0"/>
              <a:t>mentioned</a:t>
            </a:r>
            <a:r>
              <a:rPr lang="pl-PL" dirty="0" smtClean="0"/>
              <a:t> </a:t>
            </a:r>
            <a:r>
              <a:rPr lang="pl-PL" dirty="0" err="1" smtClean="0"/>
              <a:t>something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the </a:t>
            </a:r>
            <a:r>
              <a:rPr lang="pl-PL" dirty="0" err="1" smtClean="0"/>
              <a:t>rubber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i="1" dirty="0" err="1" smtClean="0"/>
              <a:t>Soldier</a:t>
            </a:r>
            <a:r>
              <a:rPr lang="pl-PL" i="1" dirty="0" smtClean="0"/>
              <a:t> #2:</a:t>
            </a:r>
            <a:endParaRPr lang="pl-PL" i="1" dirty="0"/>
          </a:p>
          <a:p>
            <a:r>
              <a:rPr lang="pl-PL" dirty="0" smtClean="0"/>
              <a:t>I </a:t>
            </a:r>
            <a:r>
              <a:rPr lang="pl-PL" dirty="0" err="1" smtClean="0"/>
              <a:t>know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he </a:t>
            </a:r>
            <a:r>
              <a:rPr lang="pl-PL" dirty="0" err="1" smtClean="0"/>
              <a:t>meant</a:t>
            </a:r>
            <a:r>
              <a:rPr lang="pl-PL" dirty="0" smtClean="0"/>
              <a:t>. I </a:t>
            </a:r>
            <a:r>
              <a:rPr lang="pl-PL" dirty="0" err="1" smtClean="0"/>
              <a:t>remember</a:t>
            </a:r>
            <a:r>
              <a:rPr lang="pl-PL" dirty="0" smtClean="0"/>
              <a:t> </a:t>
            </a:r>
            <a:r>
              <a:rPr lang="pl-PL" dirty="0" err="1" smtClean="0"/>
              <a:t>Becky</a:t>
            </a:r>
            <a:r>
              <a:rPr lang="pl-PL" dirty="0" smtClean="0"/>
              <a:t> </a:t>
            </a:r>
            <a:r>
              <a:rPr lang="pl-PL" dirty="0" err="1" smtClean="0"/>
              <a:t>introduced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game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the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olympics</a:t>
            </a:r>
            <a:r>
              <a:rPr lang="pl-PL" dirty="0"/>
              <a:t>.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024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Day 2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Dzień drugi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82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Day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4354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328</Words>
  <Application>Microsoft Macintosh PowerPoint</Application>
  <PresentationFormat>Panoramiczny</PresentationFormat>
  <Paragraphs>64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Mangal</vt:lpstr>
      <vt:lpstr>Arial</vt:lpstr>
      <vt:lpstr>Motyw pakietu Office</vt:lpstr>
      <vt:lpstr>Rubber Gate</vt:lpstr>
      <vt:lpstr>Wstęp / Intro</vt:lpstr>
      <vt:lpstr>Wstęp / Intro</vt:lpstr>
      <vt:lpstr>Podręczny słownik angielsko-polski</vt:lpstr>
      <vt:lpstr>Day #1 Dzień pierwszy</vt:lpstr>
      <vt:lpstr>Dzień #1, Scena 1 To wersja dla Polaków</vt:lpstr>
      <vt:lpstr>Day #1, Scena 2 English version</vt:lpstr>
      <vt:lpstr>Day 2  Dzień drugi</vt:lpstr>
      <vt:lpstr>Day 3</vt:lpstr>
      <vt:lpstr>Dzień 3 Scena 1 – wersja dla polaków</vt:lpstr>
      <vt:lpstr>Day 3, Scena 2  (Rozmowa strażników) Solders dialog</vt:lpstr>
      <vt:lpstr>The End  Koniec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Rubber Gate</dc:title>
  <dc:creator>Wojciech Apel</dc:creator>
  <cp:lastModifiedBy>Wojciech Apel</cp:lastModifiedBy>
  <cp:revision>11</cp:revision>
  <dcterms:created xsi:type="dcterms:W3CDTF">2018-07-18T16:19:31Z</dcterms:created>
  <dcterms:modified xsi:type="dcterms:W3CDTF">2018-07-18T17:36:03Z</dcterms:modified>
</cp:coreProperties>
</file>